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358" r:id="rId4"/>
    <p:sldId id="364" r:id="rId5"/>
    <p:sldId id="360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F2EDC7"/>
    <a:srgbClr val="290404"/>
    <a:srgbClr val="8CC540"/>
    <a:srgbClr val="32AEB5"/>
    <a:srgbClr val="27A85A"/>
    <a:srgbClr val="4F4D4E"/>
    <a:srgbClr val="FBFBF8"/>
    <a:srgbClr val="FCFBFA"/>
    <a:srgbClr val="55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6433" autoAdjust="0"/>
  </p:normalViewPr>
  <p:slideViewPr>
    <p:cSldViewPr snapToGrid="0">
      <p:cViewPr varScale="1">
        <p:scale>
          <a:sx n="77" d="100"/>
          <a:sy n="77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443" y="532338"/>
            <a:ext cx="6519134" cy="604289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ANNOUNCEMENTS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24" y="1383230"/>
            <a:ext cx="11582399" cy="12077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April 6, </a:t>
            </a:r>
            <a:r>
              <a:rPr lang="en-US" sz="3200" b="1" dirty="0" smtClean="0">
                <a:solidFill>
                  <a:schemeClr val="accent1"/>
                </a:solidFill>
              </a:rPr>
              <a:t>2025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Communion Sunday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4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9" y="2908054"/>
            <a:ext cx="7471719" cy="36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0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9694" y="3429000"/>
            <a:ext cx="428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TONIGHT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0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09" y="584775"/>
            <a:ext cx="9515182" cy="61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592" y="176044"/>
            <a:ext cx="7290816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79000">
                <a:srgbClr val="2B0303"/>
              </a:gs>
              <a:gs pos="27000">
                <a:srgbClr val="2B0303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EDC7"/>
                </a:solidFill>
              </a:rPr>
              <a:t>No Meetings in April</a:t>
            </a:r>
            <a:endParaRPr lang="en-US" sz="3200" b="1" dirty="0">
              <a:solidFill>
                <a:srgbClr val="F2E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37790</TotalTime>
  <Words>12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583</cp:revision>
  <dcterms:created xsi:type="dcterms:W3CDTF">2022-08-21T00:32:51Z</dcterms:created>
  <dcterms:modified xsi:type="dcterms:W3CDTF">2025-04-05T00:47:00Z</dcterms:modified>
</cp:coreProperties>
</file>